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2" r:id="rId4"/>
    <p:sldId id="273" r:id="rId5"/>
    <p:sldId id="266" r:id="rId6"/>
    <p:sldId id="260" r:id="rId7"/>
    <p:sldId id="267" r:id="rId8"/>
    <p:sldId id="274" r:id="rId9"/>
    <p:sldId id="270" r:id="rId10"/>
    <p:sldId id="264" r:id="rId11"/>
    <p:sldId id="275" r:id="rId12"/>
    <p:sldId id="268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E5A32-4C17-4655-AC00-6BD7DB0F5AE2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0546-B726-4ED9-8266-10E2EA768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E5A32-4C17-4655-AC00-6BD7DB0F5AE2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0546-B726-4ED9-8266-10E2EA768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5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3" y="274658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E5A32-4C17-4655-AC00-6BD7DB0F5AE2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0546-B726-4ED9-8266-10E2EA768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E5A32-4C17-4655-AC00-6BD7DB0F5AE2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0546-B726-4ED9-8266-10E2EA768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E5A32-4C17-4655-AC00-6BD7DB0F5AE2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0546-B726-4ED9-8266-10E2EA768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6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E5A32-4C17-4655-AC00-6BD7DB0F5AE2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0546-B726-4ED9-8266-10E2EA768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E5A32-4C17-4655-AC00-6BD7DB0F5AE2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0546-B726-4ED9-8266-10E2EA768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E5A32-4C17-4655-AC00-6BD7DB0F5AE2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0546-B726-4ED9-8266-10E2EA768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E5A32-4C17-4655-AC00-6BD7DB0F5AE2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0546-B726-4ED9-8266-10E2EA768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E5A32-4C17-4655-AC00-6BD7DB0F5AE2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0546-B726-4ED9-8266-10E2EA768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E5A32-4C17-4655-AC00-6BD7DB0F5AE2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0546-B726-4ED9-8266-10E2EA768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E5A32-4C17-4655-AC00-6BD7DB0F5AE2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00546-B726-4ED9-8266-10E2EA768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RUONGSON\Downloads\NhungBongHoaNhungBaiCaBeat-V.A-4092081.mp3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file:///C:\Users\TRUONGSON\Desktop\kim%20thang%20cat.mp3" TargetMode="External"/><Relationship Id="rId7" Type="http://schemas.openxmlformats.org/officeDocument/2006/relationships/image" Target="../media/image31.png"/><Relationship Id="rId2" Type="http://schemas.openxmlformats.org/officeDocument/2006/relationships/audio" Target="file:///C:\Users\TRUONGSON\Desktop\GaGayBeatInstrumental-DangCapNh_43x8k%20(mp3cut.net).mp3" TargetMode="External"/><Relationship Id="rId1" Type="http://schemas.openxmlformats.org/officeDocument/2006/relationships/audio" Target="file:///C:\Users\TRUONGSON\Desktop\LyCayXanhBeat-V.A-4089565%20(mp3cut.net).mp3" TargetMode="External"/><Relationship Id="rId6" Type="http://schemas.openxmlformats.org/officeDocument/2006/relationships/image" Target="../media/image30.gif"/><Relationship Id="rId5" Type="http://schemas.openxmlformats.org/officeDocument/2006/relationships/slideLayout" Target="../slideLayouts/slideLayout2.xml"/><Relationship Id="rId4" Type="http://schemas.openxmlformats.org/officeDocument/2006/relationships/audio" Target="file:///C:\Users\TRUONGSON\Desktop\cat%20xoa%20hoa.mp3" TargetMode="External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2438400"/>
            <a:ext cx="8839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4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4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pPr algn="ctr"/>
            <a:r>
              <a:rPr lang="en-US" sz="4800" dirty="0">
                <a:solidFill>
                  <a:srgbClr val="00FF00"/>
                </a:solidFill>
                <a:cs typeface="Times New Roman" pitchFamily="18" charset="0"/>
              </a:rPr>
              <a:t> </a:t>
            </a:r>
            <a:r>
              <a:rPr lang="en-US" sz="4800" dirty="0">
                <a:cs typeface="Times New Roman" pitchFamily="18" charset="0"/>
              </a:rPr>
              <a:t> </a:t>
            </a:r>
            <a:endParaRPr lang="en-US" sz="4800" u="sng" dirty="0">
              <a:cs typeface="Times New Roman" pitchFamily="18" charset="0"/>
            </a:endParaRPr>
          </a:p>
        </p:txBody>
      </p:sp>
      <p:pic>
        <p:nvPicPr>
          <p:cNvPr id="2051" name="Picture 6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58108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8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506005" y="601377"/>
            <a:ext cx="3046412" cy="199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9"/>
          <p:cNvSpPr txBox="1">
            <a:spLocks noChangeArrowheads="1"/>
          </p:cNvSpPr>
          <p:nvPr/>
        </p:nvSpPr>
        <p:spPr bwMode="auto">
          <a:xfrm>
            <a:off x="0" y="1371600"/>
            <a:ext cx="8858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4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Tiểu</a:t>
            </a:r>
            <a:r>
              <a:rPr lang="en-US" sz="4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4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Đô</a:t>
            </a:r>
            <a:r>
              <a:rPr lang="en-US" sz="4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4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Việt</a:t>
            </a:r>
            <a:r>
              <a:rPr lang="en-US" sz="4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Hưng</a:t>
            </a:r>
            <a:r>
              <a:rPr lang="en-US" sz="4000" dirty="0" smtClean="0">
                <a:solidFill>
                  <a:srgbClr val="00B0F0"/>
                </a:solidFill>
              </a:rPr>
              <a:t> 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2054" name="Text Box 10"/>
          <p:cNvSpPr txBox="1">
            <a:spLocks noChangeArrowheads="1"/>
          </p:cNvSpPr>
          <p:nvPr/>
        </p:nvSpPr>
        <p:spPr bwMode="auto">
          <a:xfrm>
            <a:off x="857251" y="4681538"/>
            <a:ext cx="840398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Diệp</a:t>
            </a:r>
            <a:endParaRPr lang="en-US" sz="36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4335" y="115888"/>
            <a:ext cx="7772400" cy="5719762"/>
            <a:chOff x="432" y="480"/>
            <a:chExt cx="4896" cy="3603"/>
          </a:xfrm>
        </p:grpSpPr>
        <p:pic>
          <p:nvPicPr>
            <p:cNvPr id="29703" name="Picture 5" descr="Picture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2" y="480"/>
              <a:ext cx="4896" cy="3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4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248" y="816"/>
              <a:ext cx="3264" cy="576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r>
                <a:rPr lang="vi-VN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Vận động theo nhạc</a:t>
              </a:r>
              <a:endPara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>
          <a:xfrm flipV="1">
            <a:off x="785446" y="5786443"/>
            <a:ext cx="7644912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NhungBongHoaNhungBaiCaBeat-V.A-409208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NhungBongHoaNhungBaiCaBeat-V.A-409208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NhungBongHoaNhungBaiCaBeat-V.A-409208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3643" y="6215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24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24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5244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" y="2971800"/>
            <a:ext cx="172622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1596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47800"/>
            <a:ext cx="16705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9580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76400" y="0"/>
            <a:ext cx="6934200" cy="76358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6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Cộc cách tùng cheng</a:t>
            </a:r>
          </a:p>
          <a:p>
            <a:pPr>
              <a:defRPr/>
            </a:pP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                                         Nhạc và lời: Phan Trần Bảng</a:t>
            </a:r>
          </a:p>
        </p:txBody>
      </p:sp>
      <p:pic>
        <p:nvPicPr>
          <p:cNvPr id="409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762013"/>
            <a:ext cx="69342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3648088"/>
            <a:ext cx="68580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TRÒ CHƠI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0" y="1600202"/>
            <a:ext cx="91440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5364" name="Picture 13" descr="1228823feg8tq6pvi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4114800"/>
            <a:ext cx="990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3" descr="1228823feg8tq6pvi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4038600"/>
            <a:ext cx="990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3" descr="1228823feg8tq6pvi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3962400"/>
            <a:ext cx="990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LyCayXanhBeat-V.A-4089565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3429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aGayBeatInstrumental-DangCapNh_43x8k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3429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kim thang cat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0" y="3429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cat xoa hoa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91000" y="335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6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69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79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287968"/>
            <a:ext cx="814393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KÍNH CHÚC QUÝ THẦY CÔ LUÔN </a:t>
            </a:r>
            <a:r>
              <a:rPr lang="en-US" b="1" cap="all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MẠNH KHỎE, CHÚC CÁC EM CHĂM NGOAN, HỌC GIỎI !</a:t>
            </a:r>
          </a:p>
        </p:txBody>
      </p:sp>
      <p:pic>
        <p:nvPicPr>
          <p:cNvPr id="17411" name="Picture 6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71875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8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832475" y="3770313"/>
            <a:ext cx="3233738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  <a:latin typeface="VNI-Heather" pitchFamily="2" charset="0"/>
              </a:rPr>
              <a:t>THANH LA </a:t>
            </a:r>
          </a:p>
        </p:txBody>
      </p:sp>
      <p:pic>
        <p:nvPicPr>
          <p:cNvPr id="81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60987" y="0"/>
            <a:ext cx="4431323" cy="2667000"/>
          </a:xfr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016" y="0"/>
            <a:ext cx="37279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95600"/>
            <a:ext cx="372793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60989" y="2971800"/>
            <a:ext cx="478301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1 (19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88" y="0"/>
            <a:ext cx="9412288" cy="6858000"/>
          </a:xfrm>
          <a:prstGeom prst="rect">
            <a:avLst/>
          </a:prstGeom>
          <a:noFill/>
        </p:spPr>
      </p:pic>
      <p:pic>
        <p:nvPicPr>
          <p:cNvPr id="36867" name="Picture 3" descr="1 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72600" cy="6877050"/>
          </a:xfrm>
          <a:prstGeom prst="rect">
            <a:avLst/>
          </a:prstGeom>
          <a:noFill/>
        </p:spPr>
      </p:pic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6400800" y="2895600"/>
            <a:ext cx="2743200" cy="1752600"/>
          </a:xfrm>
          <a:prstGeom prst="cloudCallout">
            <a:avLst>
              <a:gd name="adj1" fmla="val 18056"/>
              <a:gd name="adj2" fmla="val 70199"/>
            </a:avLst>
          </a:prstGeom>
          <a:gradFill rotWithShape="1">
            <a:gsLst>
              <a:gs pos="0">
                <a:schemeClr val="bg1"/>
              </a:gs>
              <a:gs pos="100000">
                <a:srgbClr val="FF33CC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sz="2800" b="1" i="1" dirty="0">
                <a:solidFill>
                  <a:srgbClr val="0000FF"/>
                </a:solidFill>
                <a:latin typeface=".VnCentury Schoolbook" pitchFamily="34" charset="0"/>
              </a:rPr>
              <a:t>?</a:t>
            </a:r>
            <a:r>
              <a:rPr lang="en-US" sz="3600" b="1" i="1" dirty="0">
                <a:solidFill>
                  <a:srgbClr val="0000FF"/>
                </a:solidFill>
                <a:latin typeface=".VnCentury Schoolbook" pitchFamily="34" charset="0"/>
              </a:rPr>
              <a:t>?</a:t>
            </a:r>
            <a:r>
              <a:rPr lang="en-US" sz="4400" b="1" i="1" dirty="0">
                <a:solidFill>
                  <a:srgbClr val="0000FF"/>
                </a:solidFill>
                <a:latin typeface=".VnCentury Schoolbook" pitchFamily="34" charset="0"/>
              </a:rPr>
              <a:t>?</a:t>
            </a:r>
            <a:endParaRPr lang="en-US" sz="4400" b="1" i="1" baseline="-25000" dirty="0">
              <a:solidFill>
                <a:srgbClr val="660033"/>
              </a:solidFill>
              <a:latin typeface=".VnCentury Schoolbook" pitchFamily="34" charset="0"/>
            </a:endParaRPr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457200" y="2057400"/>
            <a:ext cx="5867400" cy="2438400"/>
          </a:xfrm>
          <a:prstGeom prst="cloudCallout">
            <a:avLst>
              <a:gd name="adj1" fmla="val -45389"/>
              <a:gd name="adj2" fmla="val 61190"/>
            </a:avLst>
          </a:prstGeom>
          <a:gradFill rotWithShape="1">
            <a:gsLst>
              <a:gs pos="0">
                <a:schemeClr val="bg1"/>
              </a:gs>
              <a:gs pos="100000">
                <a:srgbClr val="FF33CC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eaLnBrk="0" hangingPunct="0"/>
            <a:r>
              <a:rPr lang="en-US" sz="2800" b="1" i="1" baseline="-250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i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i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i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i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i="1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70" name="Picture 6" descr="AG00129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1066800"/>
            <a:ext cx="990600" cy="990600"/>
          </a:xfrm>
          <a:prstGeom prst="rect">
            <a:avLst/>
          </a:prstGeom>
          <a:noFill/>
        </p:spPr>
      </p:pic>
      <p:sp>
        <p:nvSpPr>
          <p:cNvPr id="36871" name="Oval 7"/>
          <p:cNvSpPr>
            <a:spLocks noChangeArrowheads="1"/>
          </p:cNvSpPr>
          <p:nvPr/>
        </p:nvSpPr>
        <p:spPr bwMode="auto">
          <a:xfrm rot="-326711">
            <a:off x="0" y="4038600"/>
            <a:ext cx="762000" cy="762000"/>
          </a:xfrm>
          <a:prstGeom prst="ellipse">
            <a:avLst/>
          </a:prstGeom>
          <a:gradFill rotWithShape="1">
            <a:gsLst>
              <a:gs pos="0">
                <a:srgbClr val="F7FC1C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 w="12700" algn="ctr">
            <a:round/>
            <a:headEnd/>
            <a:tailEnd/>
          </a:ln>
          <a:effectLst/>
          <a:scene3d>
            <a:camera prst="legacyPerspectiveFront">
              <a:rot lat="20099999" lon="20099999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lIns="0" tIns="0" rIns="0" bIns="0" anchor="ctr">
            <a:flatTx/>
          </a:bodyPr>
          <a:lstStyle/>
          <a:p>
            <a:pPr algn="ctr" eaLnBrk="0" hangingPunct="0"/>
            <a:r>
              <a:rPr lang="en-US" sz="3600">
                <a:solidFill>
                  <a:srgbClr val="CC0000"/>
                </a:solidFill>
                <a:latin typeface=".VnTimeH" pitchFamily="34" charset="0"/>
              </a:rPr>
              <a:t>?</a:t>
            </a:r>
          </a:p>
        </p:txBody>
      </p:sp>
      <p:pic>
        <p:nvPicPr>
          <p:cNvPr id="36872" name="Picture 8" descr="tu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9850" y="5334000"/>
            <a:ext cx="1454150" cy="1524000"/>
          </a:xfrm>
          <a:prstGeom prst="rect">
            <a:avLst/>
          </a:prstGeom>
          <a:noFill/>
        </p:spPr>
      </p:pic>
      <p:pic>
        <p:nvPicPr>
          <p:cNvPr id="36873" name="Picture 9" descr="b0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48250"/>
            <a:ext cx="1774825" cy="1809750"/>
          </a:xfrm>
          <a:prstGeom prst="rect">
            <a:avLst/>
          </a:prstGeom>
          <a:noFill/>
        </p:spPr>
      </p:pic>
      <p:pic>
        <p:nvPicPr>
          <p:cNvPr id="36874" name="Picture 10" descr="AG00129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838200"/>
            <a:ext cx="457200" cy="457200"/>
          </a:xfrm>
          <a:prstGeom prst="rect">
            <a:avLst/>
          </a:prstGeom>
          <a:noFill/>
        </p:spPr>
      </p:pic>
      <p:pic>
        <p:nvPicPr>
          <p:cNvPr id="36875" name="Picture 11" descr="AG00129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838200"/>
            <a:ext cx="304800" cy="304800"/>
          </a:xfrm>
          <a:prstGeom prst="rect">
            <a:avLst/>
          </a:prstGeom>
          <a:noFill/>
        </p:spPr>
      </p:pic>
      <p:pic>
        <p:nvPicPr>
          <p:cNvPr id="36876" name="Picture 12" descr="b0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86100" y="5410200"/>
            <a:ext cx="1028700" cy="1047750"/>
          </a:xfrm>
          <a:prstGeom prst="rect">
            <a:avLst/>
          </a:prstGeom>
          <a:noFill/>
        </p:spPr>
      </p:pic>
      <p:pic>
        <p:nvPicPr>
          <p:cNvPr id="36877" name="Picture 13" descr="b0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5334000"/>
            <a:ext cx="1195388" cy="1219200"/>
          </a:xfrm>
          <a:prstGeom prst="rect">
            <a:avLst/>
          </a:prstGeom>
          <a:noFill/>
        </p:spPr>
      </p:pic>
      <p:pic>
        <p:nvPicPr>
          <p:cNvPr id="36878" name="Picture 14" descr="b0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5353050"/>
            <a:ext cx="1476375" cy="1504950"/>
          </a:xfrm>
          <a:prstGeom prst="rect">
            <a:avLst/>
          </a:prstGeom>
          <a:noFill/>
        </p:spPr>
      </p:pic>
      <p:pic>
        <p:nvPicPr>
          <p:cNvPr id="36879" name="Picture 15" descr="b0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4953000"/>
            <a:ext cx="1120775" cy="1143000"/>
          </a:xfrm>
          <a:prstGeom prst="rect">
            <a:avLst/>
          </a:prstGeom>
          <a:noFill/>
        </p:spPr>
      </p:pic>
      <p:pic>
        <p:nvPicPr>
          <p:cNvPr id="36880" name="Picture 16" descr="kitty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7200" y="76200"/>
            <a:ext cx="1066800" cy="990600"/>
          </a:xfrm>
          <a:prstGeom prst="rect">
            <a:avLst/>
          </a:prstGeom>
          <a:noFill/>
        </p:spPr>
      </p:pic>
      <p:pic>
        <p:nvPicPr>
          <p:cNvPr id="36881" name="Picture 17" descr="b0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5505450"/>
            <a:ext cx="1327150" cy="1352550"/>
          </a:xfrm>
          <a:prstGeom prst="rect">
            <a:avLst/>
          </a:prstGeom>
          <a:noFill/>
        </p:spPr>
      </p:pic>
      <p:pic>
        <p:nvPicPr>
          <p:cNvPr id="36882" name="Picture 18" descr="b0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5505450"/>
            <a:ext cx="1327150" cy="1352550"/>
          </a:xfrm>
          <a:prstGeom prst="rect">
            <a:avLst/>
          </a:prstGeom>
          <a:noFill/>
        </p:spPr>
      </p:pic>
      <p:pic>
        <p:nvPicPr>
          <p:cNvPr id="36945" name="Picture 81" descr="AG00040_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533400"/>
            <a:ext cx="755650" cy="838200"/>
          </a:xfrm>
          <a:prstGeom prst="rect">
            <a:avLst/>
          </a:prstGeom>
          <a:noFill/>
        </p:spPr>
      </p:pic>
      <p:sp>
        <p:nvSpPr>
          <p:cNvPr id="36946" name="Rectangle 82"/>
          <p:cNvSpPr>
            <a:spLocks noChangeArrowheads="1"/>
          </p:cNvSpPr>
          <p:nvPr/>
        </p:nvSpPr>
        <p:spPr bwMode="auto">
          <a:xfrm>
            <a:off x="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2400" dirty="0">
              <a:solidFill>
                <a:schemeClr val="bg1"/>
              </a:solidFill>
              <a:latin typeface=".VnMystical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6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6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368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36871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68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mp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6869"/>
                                        </p:tgtEl>
                                      </p:cBhvr>
                                      <p:by x="109000" y="109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6868"/>
                                        </p:tgtEl>
                                      </p:cBhvr>
                                      <p:by x="109000" y="109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1"/>
                  </p:tgtEl>
                </p:cond>
              </p:nextCondLst>
            </p:seq>
          </p:childTnLst>
        </p:cTn>
      </p:par>
    </p:tnLst>
    <p:bldLst>
      <p:bldP spid="36868" grpId="0" animBg="1"/>
      <p:bldP spid="36868" grpId="1" animBg="1"/>
      <p:bldP spid="36869" grpId="0" animBg="1"/>
      <p:bldP spid="36869" grpId="1" animBg="1"/>
      <p:bldP spid="36871" grpId="0" build="allAtOnce" animBg="1"/>
      <p:bldP spid="369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048000" y="685800"/>
            <a:ext cx="5638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40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886200" y="3429000"/>
            <a:ext cx="5257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2400" b="1" i="1" dirty="0">
              <a:solidFill>
                <a:srgbClr val="FF0066"/>
              </a:solidFill>
              <a:latin typeface=".VnMysticalH" pitchFamily="34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2209800" y="16764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cheng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3962400" y="2667000"/>
            <a:ext cx="480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6000" dirty="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2514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Nhạc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lời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Phan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Trần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Bảng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0" y="609600"/>
            <a:ext cx="9144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5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hát:Cộc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cheng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" y="2971800"/>
            <a:ext cx="172622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1596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47800"/>
            <a:ext cx="16705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9580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76400" y="0"/>
            <a:ext cx="6934200" cy="76358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6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Cộc cách tùng cheng</a:t>
            </a:r>
          </a:p>
          <a:p>
            <a:pPr>
              <a:defRPr/>
            </a:pP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                                         Nhạc và lời: Phan Trần Bảng</a:t>
            </a:r>
          </a:p>
        </p:txBody>
      </p:sp>
      <p:pic>
        <p:nvPicPr>
          <p:cNvPr id="409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762013"/>
            <a:ext cx="69342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3648088"/>
            <a:ext cx="68580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914400" y="533400"/>
            <a:ext cx="7239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2</a:t>
            </a:r>
            <a:r>
              <a:rPr lang="en-US" sz="3600" b="1" dirty="0">
                <a:latin typeface="Times New Roman" pitchFamily="18" charset="0"/>
              </a:rPr>
              <a:t>: </a:t>
            </a:r>
            <a:r>
              <a:rPr lang="en-US" sz="3600" b="1" dirty="0" err="1">
                <a:latin typeface="Times New Roman" pitchFamily="18" charset="0"/>
              </a:rPr>
              <a:t>Hát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kết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hợp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gõ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đệm</a:t>
            </a:r>
            <a:r>
              <a:rPr lang="en-US" sz="3600" b="1" dirty="0"/>
              <a:t> </a:t>
            </a:r>
          </a:p>
          <a:p>
            <a:pPr marL="342900" indent="-342900"/>
            <a:endParaRPr lang="en-US" sz="3600" b="1" i="1" dirty="0">
              <a:solidFill>
                <a:srgbClr val="0000FF"/>
              </a:solidFill>
            </a:endParaRPr>
          </a:p>
        </p:txBody>
      </p:sp>
      <p:pic>
        <p:nvPicPr>
          <p:cNvPr id="14343" name="Picture 7" descr="conductor_conducting_hg_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124200"/>
            <a:ext cx="2895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6"/>
          <p:cNvPicPr>
            <a:picLocks noChangeAspect="1" noChangeArrowheads="1" noCrop="1"/>
          </p:cNvPicPr>
          <p:nvPr/>
        </p:nvPicPr>
        <p:blipFill>
          <a:blip r:embed="rId3" cstate="print">
            <a:lum bright="-6000"/>
          </a:blip>
          <a:srcRect/>
          <a:stretch>
            <a:fillRect/>
          </a:stretch>
        </p:blipFill>
        <p:spPr bwMode="auto">
          <a:xfrm>
            <a:off x="1447800" y="3505200"/>
            <a:ext cx="2971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" y="2971800"/>
            <a:ext cx="172622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1596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47800"/>
            <a:ext cx="16705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9580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76400" y="0"/>
            <a:ext cx="6934200" cy="76358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6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Cộc cách tùng cheng</a:t>
            </a:r>
          </a:p>
          <a:p>
            <a:pPr>
              <a:defRPr/>
            </a:pP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                                         Nhạc và lời: Phan Trần Bảng</a:t>
            </a:r>
          </a:p>
        </p:txBody>
      </p:sp>
      <p:pic>
        <p:nvPicPr>
          <p:cNvPr id="409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762013"/>
            <a:ext cx="69342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3648088"/>
            <a:ext cx="68580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Stien1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4191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ThL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838200"/>
            <a:ext cx="4267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MoChuong"/>
          <p:cNvPicPr>
            <a:picLocks noChangeAspect="1" noChangeArrowheads="1"/>
          </p:cNvPicPr>
          <p:nvPr/>
        </p:nvPicPr>
        <p:blipFill>
          <a:blip r:embed="rId4" cstate="print"/>
          <a:srcRect l="911" t="2679" r="664"/>
          <a:stretch>
            <a:fillRect/>
          </a:stretch>
        </p:blipFill>
        <p:spPr bwMode="auto">
          <a:xfrm>
            <a:off x="0" y="3657600"/>
            <a:ext cx="4038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TBanmo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191000"/>
            <a:ext cx="4343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66800" y="3048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171</Words>
  <Application>Microsoft Office PowerPoint</Application>
  <PresentationFormat>On-screen Show (4:3)</PresentationFormat>
  <Paragraphs>25</Paragraphs>
  <Slides>13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THANH LA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TRÒ CHƠI 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TRUONGSON</dc:creator>
  <cp:lastModifiedBy>User</cp:lastModifiedBy>
  <cp:revision>12</cp:revision>
  <dcterms:created xsi:type="dcterms:W3CDTF">2016-11-01T07:56:08Z</dcterms:created>
  <dcterms:modified xsi:type="dcterms:W3CDTF">2016-11-12T12:55:50Z</dcterms:modified>
</cp:coreProperties>
</file>